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5" r:id="rId5"/>
    <p:sldId id="277" r:id="rId6"/>
    <p:sldId id="261" r:id="rId7"/>
    <p:sldId id="262" r:id="rId8"/>
    <p:sldId id="263" r:id="rId9"/>
    <p:sldId id="278" r:id="rId10"/>
    <p:sldId id="268" r:id="rId11"/>
    <p:sldId id="280" r:id="rId12"/>
    <p:sldId id="275" r:id="rId13"/>
    <p:sldId id="292" r:id="rId1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5ACC36-10C9-4EA9-8F2E-FF4E82506243}" v="3" dt="2021-08-31T21:12:20.0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370" y="-466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FC7568-F358-497C-8AA2-52C7F0EF0E10}" type="datetime1">
              <a:rPr lang="es-ES" smtClean="0"/>
              <a:t>14/11/2025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3323E50-7EFB-4190-A1CB-295B00051EB9}" type="datetime1">
              <a:rPr lang="es-ES" noProof="0" smtClean="0"/>
              <a:t>14/11/2025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F4F1A11-BB96-443E-B274-982C61AA7E0D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F4F1A11-BB96-443E-B274-982C61AA7E0D}" type="slidenum">
              <a:rPr lang="es-ES" noProof="1" dirty="0" smtClean="0"/>
              <a:t>1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5187072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4883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0269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2844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8877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8615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4756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2995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0544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673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21" name="Marcador de texto 8">
            <a:extLst>
              <a:ext uri="{FF2B5EF4-FFF2-40B4-BE49-F238E27FC236}">
                <a16:creationId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S</a:t>
            </a:r>
          </a:p>
        </p:txBody>
      </p:sp>
      <p:sp>
        <p:nvSpPr>
          <p:cNvPr id="20" name="Marcador de texto 8">
            <a:extLst>
              <a:ext uri="{FF2B5EF4-FFF2-40B4-BE49-F238E27FC236}">
                <a16:creationId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73216" y="3667946"/>
            <a:ext cx="9285382" cy="1277857"/>
          </a:xfrm>
        </p:spPr>
        <p:txBody>
          <a:bodyPr rtlCol="0" anchor="ctr"/>
          <a:lstStyle>
            <a:lvl1pPr algn="l">
              <a:defRPr sz="6000" cap="all" baseline="0"/>
            </a:lvl1pPr>
          </a:lstStyle>
          <a:p>
            <a:pPr rtl="0"/>
            <a:r>
              <a:rPr lang="es-ES" noProof="0"/>
              <a:t>Hacer clic para editar el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rtlCol="0"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HACER CLIC PARA EDITAR</a:t>
            </a:r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36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ido con títul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Título 1</a:t>
            </a:r>
          </a:p>
        </p:txBody>
      </p:sp>
      <p:sp>
        <p:nvSpPr>
          <p:cNvPr id="10" name="Marcador de texto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Título 2</a:t>
            </a:r>
          </a:p>
        </p:txBody>
      </p:sp>
      <p:sp>
        <p:nvSpPr>
          <p:cNvPr id="21" name="Marcador de texto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23" name="Marcador de texto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Título 3</a:t>
            </a:r>
          </a:p>
        </p:txBody>
      </p:sp>
      <p:sp>
        <p:nvSpPr>
          <p:cNvPr id="24" name="Marcador de texto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viñeta</a:t>
            </a:r>
          </a:p>
        </p:txBody>
      </p:sp>
      <p:sp>
        <p:nvSpPr>
          <p:cNvPr id="18" name="Marcador de fecha 2">
            <a:extLst>
              <a:ext uri="{FF2B5EF4-FFF2-40B4-BE49-F238E27FC236}">
                <a16:creationId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19" name="Marcador de pie de página 3">
            <a:extLst>
              <a:ext uri="{FF2B5EF4-FFF2-40B4-BE49-F238E27FC236}">
                <a16:creationId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20" name="Marcador de número de diapositiva 4">
            <a:extLst>
              <a:ext uri="{FF2B5EF4-FFF2-40B4-BE49-F238E27FC236}">
                <a16:creationId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90367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la imagen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endParaRPr lang="es-ES" noProof="0"/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rtlCol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3" name="Marcador de texto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34" name="Marcador de texto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35" name="Marcador de texto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36" name="Marcador de texto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39" name="Marcador de texto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40" name="Marcador de texto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41" name="Marcador de texto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2" name="Marcador de texto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3" name="Marcador de texto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5" name="Marcador de fecha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7/01/20XX</a:t>
            </a:r>
          </a:p>
        </p:txBody>
      </p:sp>
      <p:sp>
        <p:nvSpPr>
          <p:cNvPr id="16" name="Marcador de pie de página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17" name="Marcador de número de diapositiva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 con títul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ie de página 7">
            <a:extLst>
              <a:ext uri="{FF2B5EF4-FFF2-40B4-BE49-F238E27FC236}">
                <a16:creationId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Presentación de lanzamiento</a:t>
            </a:r>
          </a:p>
        </p:txBody>
      </p:sp>
    </p:spTree>
    <p:extLst>
      <p:ext uri="{BB962C8B-B14F-4D97-AF65-F5344CB8AC3E}">
        <p14:creationId xmlns:p14="http://schemas.microsoft.com/office/powerpoint/2010/main" val="33484456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áfico de competenc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5E76CB6B-E48D-49FA-A36C-98878AB0E7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2223604"/>
            <a:ext cx="1706965" cy="492025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HACER CLIC PARA AGREGAR NOMBRE</a:t>
            </a:r>
          </a:p>
        </p:txBody>
      </p: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0F1CA126-9F84-4C4B-B151-A3A077A699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341910"/>
            <a:ext cx="1706965" cy="492025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HACER CLIC PARA AGREGAR NOMBRE</a:t>
            </a:r>
          </a:p>
        </p:txBody>
      </p:sp>
      <p:sp>
        <p:nvSpPr>
          <p:cNvPr id="17" name="Marcador de texto 14">
            <a:extLst>
              <a:ext uri="{FF2B5EF4-FFF2-40B4-BE49-F238E27FC236}">
                <a16:creationId xmlns:a16="http://schemas.microsoft.com/office/drawing/2014/main" id="{2650AAA1-F5D4-4E6B-91D8-AE61EC80CC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973118" y="3783794"/>
            <a:ext cx="1380681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HACER CLIC PARA AGREGAR NOMBRE</a:t>
            </a:r>
          </a:p>
        </p:txBody>
      </p:sp>
      <p:sp>
        <p:nvSpPr>
          <p:cNvPr id="18" name="Marcador de texto 14">
            <a:extLst>
              <a:ext uri="{FF2B5EF4-FFF2-40B4-BE49-F238E27FC236}">
                <a16:creationId xmlns:a16="http://schemas.microsoft.com/office/drawing/2014/main" id="{A2136F4F-C083-4F81-9423-DA5AB6FF83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3012526"/>
            <a:ext cx="1183179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19" name="Marcador de texto 14">
            <a:extLst>
              <a:ext uri="{FF2B5EF4-FFF2-40B4-BE49-F238E27FC236}">
                <a16:creationId xmlns:a16="http://schemas.microsoft.com/office/drawing/2014/main" id="{3616F84A-5C41-4B51-8AB4-871B4F6269B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332980"/>
            <a:ext cx="1183179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20" name="Marcador de texto 14">
            <a:extLst>
              <a:ext uri="{FF2B5EF4-FFF2-40B4-BE49-F238E27FC236}">
                <a16:creationId xmlns:a16="http://schemas.microsoft.com/office/drawing/2014/main" id="{DF3243C3-2087-4511-8AEF-F2AD3AAAD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507451"/>
            <a:ext cx="1183179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21" name="Marcador de texto 14">
            <a:extLst>
              <a:ext uri="{FF2B5EF4-FFF2-40B4-BE49-F238E27FC236}">
                <a16:creationId xmlns:a16="http://schemas.microsoft.com/office/drawing/2014/main" id="{7454239F-0277-4DD7-9B14-100256CC01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194908"/>
            <a:ext cx="1183179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35EA0A99-2430-4C80-9F45-30EBA0FDC6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068793"/>
            <a:ext cx="1183179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Haga clic para agregar un nombre</a:t>
            </a:r>
          </a:p>
        </p:txBody>
      </p:sp>
      <p:sp>
        <p:nvSpPr>
          <p:cNvPr id="23" name="Marcador de texto 14">
            <a:extLst>
              <a:ext uri="{FF2B5EF4-FFF2-40B4-BE49-F238E27FC236}">
                <a16:creationId xmlns:a16="http://schemas.microsoft.com/office/drawing/2014/main" id="{5D92E8AA-5FA6-4CCB-8151-93DE898BCE5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4142" y="3783794"/>
            <a:ext cx="1393863" cy="49202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HACER CLIC PARA AGREGAR NOMBRE</a:t>
            </a: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A94DB595-CEA6-4C9E-BADE-5D339856E598}"/>
              </a:ext>
            </a:extLst>
          </p:cNvPr>
          <p:cNvCxnSpPr>
            <a:cxnSpLocks/>
            <a:stCxn id="23" idx="3"/>
            <a:endCxn id="17" idx="1"/>
          </p:cNvCxnSpPr>
          <p:nvPr userDrawn="1"/>
        </p:nvCxnSpPr>
        <p:spPr>
          <a:xfrm>
            <a:off x="2428005" y="4029807"/>
            <a:ext cx="754511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08E3BBCF-EA1D-43EC-A7F5-C802C56CDC4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743597"/>
            <a:ext cx="0" cy="259831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9E596B24-11E1-4D75-BA3E-221B141724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539963" y="2611626"/>
            <a:ext cx="1706965" cy="104857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 cap="all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HACER CLIC PARA AGREGAR NOMBRE</a:t>
            </a:r>
          </a:p>
        </p:txBody>
      </p:sp>
      <p:sp>
        <p:nvSpPr>
          <p:cNvPr id="27" name="Título 1">
            <a:extLst>
              <a:ext uri="{FF2B5EF4-FFF2-40B4-BE49-F238E27FC236}">
                <a16:creationId xmlns:a16="http://schemas.microsoft.com/office/drawing/2014/main" id="{E236B864-3B68-4612-A886-3D11ABB9D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561BDD34-B66B-4A20-A67F-9B416A8EC4E1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Marcador de fecha 1">
            <a:extLst>
              <a:ext uri="{FF2B5EF4-FFF2-40B4-BE49-F238E27FC236}">
                <a16:creationId xmlns:a16="http://schemas.microsoft.com/office/drawing/2014/main" id="{1DE18163-6376-4B1D-A89C-8F9BCDCF88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30" name="Marcador de pie de página 2">
            <a:extLst>
              <a:ext uri="{FF2B5EF4-FFF2-40B4-BE49-F238E27FC236}">
                <a16:creationId xmlns:a16="http://schemas.microsoft.com/office/drawing/2014/main" id="{D5ECCB96-A4EB-4B3D-BAC9-C900548A5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31" name="Marcador de número de diapositiva 7">
            <a:extLst>
              <a:ext uri="{FF2B5EF4-FFF2-40B4-BE49-F238E27FC236}">
                <a16:creationId xmlns:a16="http://schemas.microsoft.com/office/drawing/2014/main" id="{03F1B24E-7E6A-46B2-9584-F1EB85FA8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763478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calan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0" name="Marcador de texto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4" name="Marcador de texto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5" name="Marcador de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cxnSp>
        <p:nvCxnSpPr>
          <p:cNvPr id="7" name="Conector de flecha recta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ítulo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9760112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DB7A5A-4225-417D-92C6-1C9A16E3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B9BA8EE-BF3B-4E61-9241-4BC605B3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763402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142" y="2046288"/>
            <a:ext cx="554445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4142" y="3162300"/>
            <a:ext cx="5544458" cy="302736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40588" y="2046288"/>
            <a:ext cx="41148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42" y="1850572"/>
            <a:ext cx="10134601" cy="409302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 - 4 arri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Marcador de posición de imagen 23">
            <a:extLst>
              <a:ext uri="{FF2B5EF4-FFF2-40B4-BE49-F238E27FC236}">
                <a16:creationId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endParaRPr lang="es-ES" noProof="0"/>
          </a:p>
        </p:txBody>
      </p:sp>
      <p:sp>
        <p:nvSpPr>
          <p:cNvPr id="21" name="Marcador de posición de imagen 20">
            <a:extLst>
              <a:ext uri="{FF2B5EF4-FFF2-40B4-BE49-F238E27FC236}">
                <a16:creationId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endParaRPr lang="es-ES" noProof="0"/>
          </a:p>
        </p:txBody>
      </p:sp>
      <p:sp>
        <p:nvSpPr>
          <p:cNvPr id="17" name="Marcador de posición de imagen 16">
            <a:extLst>
              <a:ext uri="{FF2B5EF4-FFF2-40B4-BE49-F238E27FC236}">
                <a16:creationId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endParaRPr lang="es-ES" noProof="0"/>
          </a:p>
        </p:txBody>
      </p:sp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5" name="Título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26" name="Marcador de texto 15">
            <a:extLst>
              <a:ext uri="{FF2B5EF4-FFF2-40B4-BE49-F238E27FC236}">
                <a16:creationId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27" name="Marcador de texto 18">
            <a:extLst>
              <a:ext uri="{FF2B5EF4-FFF2-40B4-BE49-F238E27FC236}">
                <a16:creationId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28" name="Marcador de texto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29" name="Marcador de texto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0" name="Marcador de texto 15">
            <a:extLst>
              <a:ext uri="{FF2B5EF4-FFF2-40B4-BE49-F238E27FC236}">
                <a16:creationId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31" name="Marcador de texto 18">
            <a:extLst>
              <a:ext uri="{FF2B5EF4-FFF2-40B4-BE49-F238E27FC236}">
                <a16:creationId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2" name="Marcador de texto 15">
            <a:extLst>
              <a:ext uri="{FF2B5EF4-FFF2-40B4-BE49-F238E27FC236}">
                <a16:creationId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33" name="Marcador de texto 18">
            <a:extLst>
              <a:ext uri="{FF2B5EF4-FFF2-40B4-BE49-F238E27FC236}">
                <a16:creationId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1411511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 - 8 arri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Marcador de posición de imagen 65">
            <a:extLst>
              <a:ext uri="{FF2B5EF4-FFF2-40B4-BE49-F238E27FC236}">
                <a16:creationId xmlns:a16="http://schemas.microsoft.com/office/drawing/2014/main" id="{88E0AC7A-AA85-427E-8B83-AEEF229EDA4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383802" y="3121794"/>
            <a:ext cx="1808198" cy="1097726"/>
          </a:xfrm>
          <a:custGeom>
            <a:avLst/>
            <a:gdLst>
              <a:gd name="connsiteX0" fmla="*/ 474569 w 1808198"/>
              <a:gd name="connsiteY0" fmla="*/ 0 h 1097726"/>
              <a:gd name="connsiteX1" fmla="*/ 1799279 w 1808198"/>
              <a:gd name="connsiteY1" fmla="*/ 0 h 1097726"/>
              <a:gd name="connsiteX2" fmla="*/ 1808198 w 1808198"/>
              <a:gd name="connsiteY2" fmla="*/ 1097726 h 1097726"/>
              <a:gd name="connsiteX3" fmla="*/ 0 w 1808198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198" h="1097726">
                <a:moveTo>
                  <a:pt x="474569" y="0"/>
                </a:moveTo>
                <a:lnTo>
                  <a:pt x="1799279" y="0"/>
                </a:lnTo>
                <a:lnTo>
                  <a:pt x="18081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es-ES" noProof="0"/>
          </a:p>
        </p:txBody>
      </p:sp>
      <p:sp>
        <p:nvSpPr>
          <p:cNvPr id="63" name="Marcador de posición de imagen 62">
            <a:extLst>
              <a:ext uri="{FF2B5EF4-FFF2-40B4-BE49-F238E27FC236}">
                <a16:creationId xmlns:a16="http://schemas.microsoft.com/office/drawing/2014/main" id="{E6437AD1-FE22-40AE-8BB8-8B8B9C5770F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0427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es-ES" noProof="0"/>
          </a:p>
        </p:txBody>
      </p:sp>
      <p:sp>
        <p:nvSpPr>
          <p:cNvPr id="60" name="Marcador de posición de imagen 59">
            <a:extLst>
              <a:ext uri="{FF2B5EF4-FFF2-40B4-BE49-F238E27FC236}">
                <a16:creationId xmlns:a16="http://schemas.microsoft.com/office/drawing/2014/main" id="{97978D8E-FCD0-4E7C-BD0B-F2F47BA1B2D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416963" y="3121794"/>
            <a:ext cx="1799279" cy="1097726"/>
          </a:xfrm>
          <a:custGeom>
            <a:avLst/>
            <a:gdLst>
              <a:gd name="connsiteX0" fmla="*/ 474570 w 1799279"/>
              <a:gd name="connsiteY0" fmla="*/ 0 h 1097726"/>
              <a:gd name="connsiteX1" fmla="*/ 1799279 w 1799279"/>
              <a:gd name="connsiteY1" fmla="*/ 0 h 1097726"/>
              <a:gd name="connsiteX2" fmla="*/ 132479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70" y="0"/>
                </a:moveTo>
                <a:lnTo>
                  <a:pt x="1799279" y="0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es-ES" noProof="0"/>
          </a:p>
        </p:txBody>
      </p:sp>
      <p:sp>
        <p:nvSpPr>
          <p:cNvPr id="55" name="Marcador de posición de imagen 54">
            <a:extLst>
              <a:ext uri="{FF2B5EF4-FFF2-40B4-BE49-F238E27FC236}">
                <a16:creationId xmlns:a16="http://schemas.microsoft.com/office/drawing/2014/main" id="{83197EDA-7F24-4C0A-B859-34173E066FC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933589" y="3121794"/>
            <a:ext cx="1799125" cy="1097726"/>
          </a:xfrm>
          <a:custGeom>
            <a:avLst/>
            <a:gdLst>
              <a:gd name="connsiteX0" fmla="*/ 474570 w 1799125"/>
              <a:gd name="connsiteY0" fmla="*/ 0 h 1097726"/>
              <a:gd name="connsiteX1" fmla="*/ 1799125 w 1799125"/>
              <a:gd name="connsiteY1" fmla="*/ 0 h 1097726"/>
              <a:gd name="connsiteX2" fmla="*/ 1799125 w 1799125"/>
              <a:gd name="connsiteY2" fmla="*/ 356 h 1097726"/>
              <a:gd name="connsiteX3" fmla="*/ 1324799 w 1799125"/>
              <a:gd name="connsiteY3" fmla="*/ 1097726 h 1097726"/>
              <a:gd name="connsiteX4" fmla="*/ 0 w 1799125"/>
              <a:gd name="connsiteY4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125" h="1097726">
                <a:moveTo>
                  <a:pt x="474570" y="0"/>
                </a:moveTo>
                <a:lnTo>
                  <a:pt x="1799125" y="0"/>
                </a:lnTo>
                <a:lnTo>
                  <a:pt x="1799125" y="356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es-ES" noProof="0"/>
          </a:p>
        </p:txBody>
      </p:sp>
      <p:sp>
        <p:nvSpPr>
          <p:cNvPr id="52" name="Marcador de posición de imagen 51">
            <a:extLst>
              <a:ext uri="{FF2B5EF4-FFF2-40B4-BE49-F238E27FC236}">
                <a16:creationId xmlns:a16="http://schemas.microsoft.com/office/drawing/2014/main" id="{D5CFC424-FDBC-4BD5-B5FB-E2C7B5DE600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450214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es-ES" noProof="0"/>
          </a:p>
        </p:txBody>
      </p:sp>
      <p:sp>
        <p:nvSpPr>
          <p:cNvPr id="49" name="Marcador de posición de imagen 48">
            <a:extLst>
              <a:ext uri="{FF2B5EF4-FFF2-40B4-BE49-F238E27FC236}">
                <a16:creationId xmlns:a16="http://schemas.microsoft.com/office/drawing/2014/main" id="{B2475369-85E0-474D-9454-6911B2BB54D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966838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es-ES" noProof="0"/>
          </a:p>
        </p:txBody>
      </p:sp>
      <p:sp>
        <p:nvSpPr>
          <p:cNvPr id="46" name="Marcador de posición de imagen 45">
            <a:extLst>
              <a:ext uri="{FF2B5EF4-FFF2-40B4-BE49-F238E27FC236}">
                <a16:creationId xmlns:a16="http://schemas.microsoft.com/office/drawing/2014/main" id="{9231E13B-CD8C-48FC-A6DB-E87F08B4628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483375" y="3121794"/>
            <a:ext cx="1799279" cy="1097726"/>
          </a:xfrm>
          <a:custGeom>
            <a:avLst/>
            <a:gdLst>
              <a:gd name="connsiteX0" fmla="*/ 474569 w 1799279"/>
              <a:gd name="connsiteY0" fmla="*/ 0 h 1097726"/>
              <a:gd name="connsiteX1" fmla="*/ 1799279 w 1799279"/>
              <a:gd name="connsiteY1" fmla="*/ 0 h 1097726"/>
              <a:gd name="connsiteX2" fmla="*/ 1324798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69" y="0"/>
                </a:moveTo>
                <a:lnTo>
                  <a:pt x="1799279" y="0"/>
                </a:lnTo>
                <a:lnTo>
                  <a:pt x="13247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es-ES" noProof="0"/>
          </a:p>
        </p:txBody>
      </p:sp>
      <p:sp>
        <p:nvSpPr>
          <p:cNvPr id="43" name="Marcador de posición de imagen 42">
            <a:extLst>
              <a:ext uri="{FF2B5EF4-FFF2-40B4-BE49-F238E27FC236}">
                <a16:creationId xmlns:a16="http://schemas.microsoft.com/office/drawing/2014/main" id="{9A7D62AC-CCFA-44C3-98ED-F750B562B96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" y="3121794"/>
            <a:ext cx="1799279" cy="1097726"/>
          </a:xfrm>
          <a:custGeom>
            <a:avLst/>
            <a:gdLst>
              <a:gd name="connsiteX0" fmla="*/ 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5" name="Título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28" name="Marcador de texto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2325820"/>
            <a:ext cx="1799279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29" name="Marcador de texto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9" y="2586626"/>
            <a:ext cx="1798870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67" name="Marcador de texto 15">
            <a:extLst>
              <a:ext uri="{FF2B5EF4-FFF2-40B4-BE49-F238E27FC236}">
                <a16:creationId xmlns:a16="http://schemas.microsoft.com/office/drawing/2014/main" id="{F3625817-ADC5-402C-BF70-E72E180EA94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9000" y="232582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68" name="Marcador de texto 18">
            <a:extLst>
              <a:ext uri="{FF2B5EF4-FFF2-40B4-BE49-F238E27FC236}">
                <a16:creationId xmlns:a16="http://schemas.microsoft.com/office/drawing/2014/main" id="{1CD742BF-928E-4F96-A707-0762F7415A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9005" y="258662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69" name="Marcador de texto 15">
            <a:extLst>
              <a:ext uri="{FF2B5EF4-FFF2-40B4-BE49-F238E27FC236}">
                <a16:creationId xmlns:a16="http://schemas.microsoft.com/office/drawing/2014/main" id="{F63CF451-68B6-4006-B393-3926AD557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95597" y="232582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70" name="Marcador de texto 18">
            <a:extLst>
              <a:ext uri="{FF2B5EF4-FFF2-40B4-BE49-F238E27FC236}">
                <a16:creationId xmlns:a16="http://schemas.microsoft.com/office/drawing/2014/main" id="{0812886F-184C-40A8-A729-8B4B4926879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5602" y="258662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71" name="Marcador de texto 15">
            <a:extLst>
              <a:ext uri="{FF2B5EF4-FFF2-40B4-BE49-F238E27FC236}">
                <a16:creationId xmlns:a16="http://schemas.microsoft.com/office/drawing/2014/main" id="{227745AB-F0A1-4D69-B3E7-1E05EC5A83C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71508" y="232582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72" name="Marcador de texto 18">
            <a:extLst>
              <a:ext uri="{FF2B5EF4-FFF2-40B4-BE49-F238E27FC236}">
                <a16:creationId xmlns:a16="http://schemas.microsoft.com/office/drawing/2014/main" id="{FA1D1660-FDA5-41B8-9EE3-ADA0E15F0CD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71513" y="258662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73" name="Marcador de texto 15">
            <a:extLst>
              <a:ext uri="{FF2B5EF4-FFF2-40B4-BE49-F238E27FC236}">
                <a16:creationId xmlns:a16="http://schemas.microsoft.com/office/drawing/2014/main" id="{40B672B5-5EF2-428E-8952-03BB5F47FB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83375" y="450748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74" name="Marcador de texto 18">
            <a:extLst>
              <a:ext uri="{FF2B5EF4-FFF2-40B4-BE49-F238E27FC236}">
                <a16:creationId xmlns:a16="http://schemas.microsoft.com/office/drawing/2014/main" id="{AAB3392A-4B63-483C-B97B-A962BA7295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3380" y="476828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75" name="Marcador de texto 15">
            <a:extLst>
              <a:ext uri="{FF2B5EF4-FFF2-40B4-BE49-F238E27FC236}">
                <a16:creationId xmlns:a16="http://schemas.microsoft.com/office/drawing/2014/main" id="{52F154E0-81D0-4ED7-81F5-F2A41F6EE2E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57493" y="450748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76" name="Marcador de texto 18">
            <a:extLst>
              <a:ext uri="{FF2B5EF4-FFF2-40B4-BE49-F238E27FC236}">
                <a16:creationId xmlns:a16="http://schemas.microsoft.com/office/drawing/2014/main" id="{D57D2666-5AA0-4552-8434-DE134549DA0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457498" y="476828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77" name="Marcador de texto 15">
            <a:extLst>
              <a:ext uri="{FF2B5EF4-FFF2-40B4-BE49-F238E27FC236}">
                <a16:creationId xmlns:a16="http://schemas.microsoft.com/office/drawing/2014/main" id="{7E6E0780-44C2-48C7-99F2-E711D9BFA85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416963" y="4502202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78" name="Marcador de texto 18">
            <a:extLst>
              <a:ext uri="{FF2B5EF4-FFF2-40B4-BE49-F238E27FC236}">
                <a16:creationId xmlns:a16="http://schemas.microsoft.com/office/drawing/2014/main" id="{41A5DBDC-E19D-4B74-863C-D63A78E4938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16968" y="4763008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79" name="Marcador de texto 15">
            <a:extLst>
              <a:ext uri="{FF2B5EF4-FFF2-40B4-BE49-F238E27FC236}">
                <a16:creationId xmlns:a16="http://schemas.microsoft.com/office/drawing/2014/main" id="{EEFB1377-2783-49F1-A131-38F4B63B90C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76433" y="4527297"/>
            <a:ext cx="1799279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80" name="Marcador de texto 18">
            <a:extLst>
              <a:ext uri="{FF2B5EF4-FFF2-40B4-BE49-F238E27FC236}">
                <a16:creationId xmlns:a16="http://schemas.microsoft.com/office/drawing/2014/main" id="{C188F315-95C8-490A-AB31-6B6D7A7A535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376438" y="4788103"/>
            <a:ext cx="1798870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051908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orma libre: Forma 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9456" y="3257550"/>
            <a:ext cx="4203247" cy="743744"/>
          </a:xfrm>
        </p:spPr>
        <p:txBody>
          <a:bodyPr lIns="0" rtlCol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editar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81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de contenido 4 con icon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Marcador de texto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21" name="Marcador de contenido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texto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23" name="Marcador de contenido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4" name="Marcador de texto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25" name="Marcador de contenido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#</a:t>
            </a:r>
          </a:p>
        </p:txBody>
      </p:sp>
      <p:sp>
        <p:nvSpPr>
          <p:cNvPr id="27" name="Marcador de contenido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8" name="Marcador de texto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30" name="Marcador de texto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35" name="Marcador de texto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  <p:sp>
        <p:nvSpPr>
          <p:cNvPr id="36" name="Marcador de texto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la imagen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Marcador de posición de imagen 16">
            <a:extLst>
              <a:ext uri="{FF2B5EF4-FFF2-40B4-BE49-F238E27FC236}">
                <a16:creationId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 rtlCol="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7/01/20XX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0771" y="3363686"/>
            <a:ext cx="3907972" cy="555171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editar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3629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Marcador de posición de imagen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r">
              <a:buNone/>
              <a:defRPr/>
            </a:lvl1pPr>
          </a:lstStyle>
          <a:p>
            <a:pPr rtl="0"/>
            <a:endParaRPr lang="es-ES" noProof="0"/>
          </a:p>
        </p:txBody>
      </p:sp>
      <p:sp>
        <p:nvSpPr>
          <p:cNvPr id="30" name="Marcador de posición de imagen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endParaRPr lang="es-ES" noProof="0"/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7/01/20XX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5" name="Marcador de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47" name="Marcador de texto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98571" y="3363686"/>
            <a:ext cx="3907972" cy="555171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Hacer clic para editar</a:t>
            </a:r>
          </a:p>
        </p:txBody>
      </p:sp>
    </p:spTree>
    <p:extLst>
      <p:ext uri="{BB962C8B-B14F-4D97-AF65-F5344CB8AC3E}">
        <p14:creationId xmlns:p14="http://schemas.microsoft.com/office/powerpoint/2010/main" val="112420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la imagen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9456" y="3257550"/>
            <a:ext cx="4203247" cy="743744"/>
          </a:xfrm>
        </p:spPr>
        <p:txBody>
          <a:bodyPr lIns="0" rtlCol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editar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i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1" name="Marcador de texto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agregar un subtítulo</a:t>
            </a:r>
          </a:p>
        </p:txBody>
      </p:sp>
      <p:sp>
        <p:nvSpPr>
          <p:cNvPr id="32" name="Marcador de texto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33" name="Marcador de texto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34" name="Marcador de texto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2" name="Marcador de texto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3" name="Marcador de texto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4" name="Marcador de texto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agregar un subtítulo</a:t>
            </a:r>
          </a:p>
        </p:txBody>
      </p:sp>
      <p:sp>
        <p:nvSpPr>
          <p:cNvPr id="16" name="Marcador de texto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18" name="Marcador de texto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00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de conteni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419184"/>
            <a:ext cx="2362200" cy="1110286"/>
          </a:xfrm>
        </p:spPr>
        <p:txBody>
          <a:bodyPr lIns="0" rtlCol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Hacer clic para editar el título principal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0" name="Marcador de texto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4" name="Marcador de texto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5" name="Marcador de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8" name="Marcador de texto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9" name="Marcador de texto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80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imagen y 3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Marcador de posición de imagen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endParaRPr lang="es-ES" noProof="0"/>
          </a:p>
        </p:txBody>
      </p:sp>
      <p:sp>
        <p:nvSpPr>
          <p:cNvPr id="15" name="Marcador de texto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17" name="Marcador de texto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71633" y="690928"/>
            <a:ext cx="4501910" cy="732282"/>
          </a:xfrm>
        </p:spPr>
        <p:txBody>
          <a:bodyPr lIns="0" rtlCol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Hacer clic para editar el título principal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7/01/20XX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0" name="Marcador de texto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1" name="Marcador de texto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  <p:sp>
        <p:nvSpPr>
          <p:cNvPr id="24" name="Marcador de texto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Haga clic para agregar un subtítulo</a:t>
            </a:r>
          </a:p>
        </p:txBody>
      </p:sp>
      <p:sp>
        <p:nvSpPr>
          <p:cNvPr id="25" name="Marcador de texto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Haga clic para agregar texto</a:t>
            </a:r>
          </a:p>
        </p:txBody>
      </p:sp>
    </p:spTree>
    <p:extLst>
      <p:ext uri="{BB962C8B-B14F-4D97-AF65-F5344CB8AC3E}">
        <p14:creationId xmlns:p14="http://schemas.microsoft.com/office/powerpoint/2010/main" val="264273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la imagen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arcador de posición de imagen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43799" y="2318657"/>
            <a:ext cx="4203247" cy="1440996"/>
          </a:xfrm>
        </p:spPr>
        <p:txBody>
          <a:bodyPr lIns="0" rtlCol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editar</a:t>
            </a:r>
          </a:p>
        </p:txBody>
      </p:sp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97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cera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35" name="Marcador de texto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</a:t>
            </a:r>
          </a:p>
        </p:txBody>
      </p:sp>
      <p:sp>
        <p:nvSpPr>
          <p:cNvPr id="34" name="Marcador de texto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E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S</a:t>
            </a:r>
          </a:p>
        </p:txBody>
      </p:sp>
      <p:sp>
        <p:nvSpPr>
          <p:cNvPr id="33" name="Marcador de texto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T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06143" y="5201920"/>
            <a:ext cx="5747657" cy="992505"/>
          </a:xfrm>
        </p:spPr>
        <p:txBody>
          <a:bodyPr rtlCol="0" anchor="ctr">
            <a:normAutofit/>
          </a:bodyPr>
          <a:lstStyle>
            <a:lvl1pPr>
              <a:defRPr sz="4800" cap="all" baseline="0"/>
            </a:lvl1pPr>
          </a:lstStyle>
          <a:p>
            <a:pPr rtl="0"/>
            <a:r>
              <a:rPr lang="es-ES" noProof="0"/>
              <a:t>Hacer clic para editar</a:t>
            </a:r>
          </a:p>
        </p:txBody>
      </p:sp>
      <p:sp>
        <p:nvSpPr>
          <p:cNvPr id="3" name="Gráfico 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7" name="Gráfico 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4" name="Gráfico 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754416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 userDrawn="1">
          <p15:clr>
            <a:srgbClr val="FBAE40"/>
          </p15:clr>
        </p15:guide>
        <p15:guide id="2" orient="horz" pos="1584" userDrawn="1">
          <p15:clr>
            <a:srgbClr val="FBAE40"/>
          </p15:clr>
        </p15:guide>
        <p15:guide id="3" orient="horz" pos="27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, iconos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971432"/>
            <a:ext cx="29416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10" name="Marcador de texto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605832"/>
            <a:ext cx="2941600" cy="1141882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18" name="Marcador de posición de imagen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034142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971432"/>
            <a:ext cx="29416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21" name="Marcador de texto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605832"/>
            <a:ext cx="2941600" cy="1141882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la viñeta</a:t>
            </a:r>
          </a:p>
        </p:txBody>
      </p:sp>
      <p:sp>
        <p:nvSpPr>
          <p:cNvPr id="22" name="Marcador de posición de imagen 15">
            <a:extLst>
              <a:ext uri="{FF2B5EF4-FFF2-40B4-BE49-F238E27FC236}">
                <a16:creationId xmlns:a16="http://schemas.microsoft.com/office/drawing/2014/main" id="{51CF84FA-944B-434D-A8DD-F5D8A6BD7F12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706975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23" name="Marcador de texto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971432"/>
            <a:ext cx="29416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Viñeta 1</a:t>
            </a:r>
          </a:p>
        </p:txBody>
      </p:sp>
      <p:sp>
        <p:nvSpPr>
          <p:cNvPr id="24" name="Marcador de texto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605832"/>
            <a:ext cx="2941600" cy="1141882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s-ES" noProof="0"/>
              <a:t>Descripción de viñeta</a:t>
            </a:r>
          </a:p>
        </p:txBody>
      </p:sp>
      <p:sp>
        <p:nvSpPr>
          <p:cNvPr id="25" name="Marcador de posición de imagen 15">
            <a:extLst>
              <a:ext uri="{FF2B5EF4-FFF2-40B4-BE49-F238E27FC236}">
                <a16:creationId xmlns:a16="http://schemas.microsoft.com/office/drawing/2014/main" id="{F07B788A-B491-4062-8710-AC0B5654D44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412200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es-ES" noProof="0"/>
              <a:t>Haga clic en el icono para agregar una imagen</a:t>
            </a:r>
          </a:p>
        </p:txBody>
      </p:sp>
      <p:sp>
        <p:nvSpPr>
          <p:cNvPr id="19" name="Marcador de fecha 2">
            <a:extLst>
              <a:ext uri="{FF2B5EF4-FFF2-40B4-BE49-F238E27FC236}">
                <a16:creationId xmlns:a16="http://schemas.microsoft.com/office/drawing/2014/main" id="{D798BE23-D422-4EB1-A64B-24749090892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7/01/20XX</a:t>
            </a:r>
          </a:p>
        </p:txBody>
      </p:sp>
      <p:sp>
        <p:nvSpPr>
          <p:cNvPr id="20" name="Marcador de pie de página 3">
            <a:extLst>
              <a:ext uri="{FF2B5EF4-FFF2-40B4-BE49-F238E27FC236}">
                <a16:creationId xmlns:a16="http://schemas.microsoft.com/office/drawing/2014/main" id="{4BF2994C-9A98-4FB0-B040-0D7D4EE7DBB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26" name="Marcador de número de diapositiva 4">
            <a:extLst>
              <a:ext uri="{FF2B5EF4-FFF2-40B4-BE49-F238E27FC236}">
                <a16:creationId xmlns:a16="http://schemas.microsoft.com/office/drawing/2014/main" id="{96B5941B-782C-4ACF-AF36-8E21DA11A2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47620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C77FA4A-CE52-4DA0-8842-74FE37E2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21BCD1D-6E4A-43CA-A3D4-B104CE27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11BDA0-5B55-4A85-ACBF-31F8F3EB2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7/01/20XX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7AA55C-7321-4214-9297-F53B7B9E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Presentación de lanzamiento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E330C71-8F7D-4855-A35C-46C83B4BF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9FF96520-E4CE-4EAD-8ABF-1D2297D6B3AA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46666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8" r:id="rId3"/>
    <p:sldLayoutId id="2147483667" r:id="rId4"/>
    <p:sldLayoutId id="2147483668" r:id="rId5"/>
    <p:sldLayoutId id="2147483669" r:id="rId6"/>
    <p:sldLayoutId id="2147483670" r:id="rId7"/>
    <p:sldLayoutId id="2147483651" r:id="rId8"/>
    <p:sldLayoutId id="2147483661" r:id="rId9"/>
    <p:sldLayoutId id="2147483671" r:id="rId10"/>
    <p:sldLayoutId id="2147483679" r:id="rId11"/>
    <p:sldLayoutId id="2147483677" r:id="rId12"/>
    <p:sldLayoutId id="2147483664" r:id="rId13"/>
    <p:sldLayoutId id="2147483672" r:id="rId14"/>
    <p:sldLayoutId id="2147483652" r:id="rId15"/>
    <p:sldLayoutId id="2147483653" r:id="rId16"/>
    <p:sldLayoutId id="2147483650" r:id="rId17"/>
    <p:sldLayoutId id="2147483654" r:id="rId18"/>
    <p:sldLayoutId id="2147483674" r:id="rId19"/>
    <p:sldLayoutId id="2147483676" r:id="rId20"/>
    <p:sldLayoutId id="2147483673" r:id="rId21"/>
    <p:sldLayoutId id="2147483675" r:id="rId2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melikedilekci/eda-pizza-restaurant-sales/notebook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9" descr="primer plano de una niña escribiendo&#10;">
            <a:extLst>
              <a:ext uri="{FF2B5EF4-FFF2-40B4-BE49-F238E27FC236}">
                <a16:creationId xmlns:a16="http://schemas.microsoft.com/office/drawing/2014/main" id="{54164480-ECF3-4F09-B48E-13A40EAE5A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3" name="Título 22">
            <a:extLst>
              <a:ext uri="{FF2B5EF4-FFF2-40B4-BE49-F238E27FC236}">
                <a16:creationId xmlns:a16="http://schemas.microsoft.com/office/drawing/2014/main" id="{EE427349-2C23-4643-A4C8-552661FAA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5126" y="750021"/>
            <a:ext cx="9285382" cy="3139350"/>
          </a:xfrm>
        </p:spPr>
        <p:txBody>
          <a:bodyPr rtlCol="0">
            <a:normAutofit/>
          </a:bodyPr>
          <a:lstStyle/>
          <a:p>
            <a:r>
              <a:rPr lang="es-ES" dirty="0">
                <a:latin typeface="VolkswagenSerial" panose="00000400000000000000" pitchFamily="2" charset="0"/>
              </a:rPr>
              <a:t>El salami del italiano </a:t>
            </a:r>
            <a:br>
              <a:rPr lang="es-ES" dirty="0">
                <a:latin typeface="VolkswagenSerial" panose="00000400000000000000" pitchFamily="2" charset="0"/>
              </a:rPr>
            </a:br>
            <a:r>
              <a:rPr lang="es-ES" dirty="0">
                <a:latin typeface="VolkswagenSerial" panose="00000400000000000000" pitchFamily="2" charset="0"/>
              </a:rPr>
              <a:t>Proyecto de curso </a:t>
            </a:r>
            <a:br>
              <a:rPr lang="es-ES" dirty="0">
                <a:latin typeface="VolkswagenSerial" panose="00000400000000000000" pitchFamily="2" charset="0"/>
              </a:rPr>
            </a:br>
            <a:r>
              <a:rPr lang="es-ES" dirty="0">
                <a:latin typeface="VolkswagenSerial" panose="00000400000000000000" pitchFamily="2" charset="0"/>
              </a:rPr>
              <a:t>redes e infraestructura </a:t>
            </a:r>
            <a:endParaRPr lang="es-ES" dirty="0"/>
          </a:p>
        </p:txBody>
      </p:sp>
      <p:sp>
        <p:nvSpPr>
          <p:cNvPr id="32" name="Subtítulo 31">
            <a:extLst>
              <a:ext uri="{FF2B5EF4-FFF2-40B4-BE49-F238E27FC236}">
                <a16:creationId xmlns:a16="http://schemas.microsoft.com/office/drawing/2014/main" id="{F69B5076-6A18-4AD8-A2C2-DB967CF6E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1571" y="4410102"/>
            <a:ext cx="3208858" cy="1927167"/>
          </a:xfrm>
        </p:spPr>
        <p:txBody>
          <a:bodyPr rtlCol="0">
            <a:normAutofit/>
          </a:bodyPr>
          <a:lstStyle/>
          <a:p>
            <a:pPr algn="ctr" rtl="0"/>
            <a:r>
              <a:rPr lang="es-ES" dirty="0"/>
              <a:t>Nicole Valeria Ruiz</a:t>
            </a:r>
          </a:p>
          <a:p>
            <a:pPr algn="ctr" rtl="0"/>
            <a:r>
              <a:rPr lang="es-ES" dirty="0"/>
              <a:t>Samuel peña </a:t>
            </a:r>
          </a:p>
          <a:p>
            <a:pPr algn="ctr" rtl="0"/>
            <a:r>
              <a:rPr lang="es-ES" dirty="0"/>
              <a:t>Juan pablo </a:t>
            </a:r>
            <a:r>
              <a:rPr lang="es-ES" dirty="0" err="1"/>
              <a:t>coll</a:t>
            </a:r>
            <a:endParaRPr lang="es-ES" dirty="0"/>
          </a:p>
        </p:txBody>
      </p: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BC4BB374-4C53-4405-B3D6-928C68A87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35159" y="1251068"/>
            <a:ext cx="0" cy="217793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FCDDB411-0E13-3741-911B-CFCB74C5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1675126" y="3837196"/>
            <a:ext cx="624967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Marcador de posición de imagen 13" descr="primer plano de una placa de circuito">
            <a:extLst>
              <a:ext uri="{FF2B5EF4-FFF2-40B4-BE49-F238E27FC236}">
                <a16:creationId xmlns:a16="http://schemas.microsoft.com/office/drawing/2014/main" id="{7E46DF18-087D-4FF8-A5A2-0C0EAD03069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6578" y="0"/>
            <a:ext cx="5765422" cy="6858000"/>
          </a:xfrm>
        </p:spPr>
      </p:pic>
      <p:pic>
        <p:nvPicPr>
          <p:cNvPr id="12" name="Marcador de posición de imagen 11" descr="persona joven escribiendo en pizarra">
            <a:extLst>
              <a:ext uri="{FF2B5EF4-FFF2-40B4-BE49-F238E27FC236}">
                <a16:creationId xmlns:a16="http://schemas.microsoft.com/office/drawing/2014/main" id="{C8584C16-529D-49FC-9E5D-414F662195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657" y="-16298"/>
            <a:ext cx="5555640" cy="6874299"/>
          </a:xfrm>
        </p:spPr>
      </p:pic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10</a:t>
            </a:fld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rtlCol="0"/>
          <a:lstStyle/>
          <a:p>
            <a:pPr rtl="0"/>
            <a:r>
              <a:rPr lang="es-ES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773" y="1134704"/>
            <a:ext cx="4386944" cy="757084"/>
          </a:xfrm>
        </p:spPr>
        <p:txBody>
          <a:bodyPr rtlCol="0"/>
          <a:lstStyle/>
          <a:p>
            <a:pPr rtl="0"/>
            <a:r>
              <a:rPr lang="es-ES" sz="4800" dirty="0"/>
              <a:t>Introducción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773" y="3171826"/>
            <a:ext cx="4386944" cy="3405955"/>
          </a:xfrm>
        </p:spPr>
        <p:txBody>
          <a:bodyPr vert="horz" lIns="0" tIns="45720" rIns="91440" bIns="45720" rtlCol="0" anchor="t">
            <a:noAutofit/>
          </a:bodyPr>
          <a:lstStyle/>
          <a:p>
            <a:pPr algn="just">
              <a:spcAft>
                <a:spcPts val="600"/>
              </a:spcAft>
              <a:defRPr sz="1800"/>
            </a:pPr>
            <a:r>
              <a:rPr lang="es-ES" sz="2000" dirty="0">
                <a:latin typeface="VolkswagenSerial" panose="00000400000000000000" pitchFamily="2" charset="0"/>
              </a:rPr>
              <a:t>El presente proyecto integra microservicios y análisis de datos distribuidos para consolidar indicadores de negocio con un flujo reproducible de punta a punta.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60002" y="3083525"/>
            <a:ext cx="3693798" cy="345475"/>
          </a:xfrm>
        </p:spPr>
        <p:txBody>
          <a:bodyPr vert="horz" lIns="0" tIns="45720" rIns="91440" bIns="45720" rtlCol="0" anchor="t">
            <a:noAutofit/>
          </a:bodyPr>
          <a:lstStyle/>
          <a:p>
            <a:pPr rtl="0"/>
            <a:r>
              <a:rPr lang="es-ES" sz="4000" dirty="0"/>
              <a:t>Objetivo general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019" y="491741"/>
            <a:ext cx="5641961" cy="924808"/>
          </a:xfrm>
        </p:spPr>
        <p:txBody>
          <a:bodyPr rtlCol="0">
            <a:normAutofit/>
          </a:bodyPr>
          <a:lstStyle/>
          <a:p>
            <a:pPr rtl="0"/>
            <a:r>
              <a:rPr lang="es-ES" sz="3600" dirty="0"/>
              <a:t>Objetivo y justificación</a:t>
            </a:r>
          </a:p>
        </p:txBody>
      </p:sp>
      <p:sp>
        <p:nvSpPr>
          <p:cNvPr id="15" name="Marcador de número de diapositiva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z="1100" smtClean="0"/>
              <a:pPr/>
              <a:t>3</a:t>
            </a:fld>
            <a:endParaRPr lang="es-ES" sz="1100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547D840D-AC6E-4F0E-B562-819386D3E3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427800" y="3256262"/>
            <a:ext cx="3537489" cy="320381"/>
          </a:xfrm>
        </p:spPr>
        <p:txBody>
          <a:bodyPr rtlCol="0"/>
          <a:lstStyle/>
          <a:p>
            <a:pPr rtl="0"/>
            <a:r>
              <a:rPr lang="es-ES" sz="4000" dirty="0"/>
              <a:t>justificación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4142" y="1917259"/>
            <a:ext cx="1221746" cy="345473"/>
          </a:xfrm>
        </p:spPr>
        <p:txBody>
          <a:bodyPr vert="horz" lIns="0" tIns="45720" rIns="91440" bIns="45720" rtlCol="0" anchor="t">
            <a:normAutofit lnSpcReduction="10000"/>
          </a:bodyPr>
          <a:lstStyle/>
          <a:p>
            <a:pPr rtl="0"/>
            <a:r>
              <a:rPr lang="es-ES" sz="2000" dirty="0" err="1"/>
              <a:t>dataset</a:t>
            </a:r>
            <a:endParaRPr lang="es-ES" sz="200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CB14EA2-CBDF-4C65-9598-93DEDB4C9C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3787" y="2474062"/>
            <a:ext cx="3102555" cy="945591"/>
          </a:xfrm>
        </p:spPr>
        <p:txBody>
          <a:bodyPr rtlCol="0">
            <a:normAutofit fontScale="32500" lnSpcReduction="20000"/>
          </a:bodyPr>
          <a:lstStyle/>
          <a:p>
            <a:pPr>
              <a:spcAft>
                <a:spcPts val="600"/>
              </a:spcAft>
              <a:defRPr sz="1800"/>
            </a:pPr>
            <a:r>
              <a:rPr lang="it-IT" sz="4000" dirty="0">
                <a:latin typeface="VolkswagenSerial" panose="00000400000000000000" pitchFamily="2" charset="0"/>
              </a:rPr>
              <a:t>Fuente: pizza_sales.csv. Fuente: </a:t>
            </a:r>
            <a:r>
              <a:rPr lang="it-IT" sz="4000" dirty="0">
                <a:latin typeface="VolkswagenSerial" panose="00000400000000000000" pitchFamily="2" charset="0"/>
                <a:hlinkClick r:id="rId3"/>
              </a:rPr>
              <a:t>https://www.kaggle.com/code/melikedilekci/eda-pizza-restaurant-sales/notebook</a:t>
            </a:r>
            <a:r>
              <a:rPr lang="it-IT" sz="4000" dirty="0">
                <a:latin typeface="VolkswagenSerial" panose="00000400000000000000" pitchFamily="2" charset="0"/>
              </a:rPr>
              <a:t> </a:t>
            </a:r>
          </a:p>
          <a:p>
            <a:pPr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 rtlCol="0"/>
          <a:lstStyle/>
          <a:p>
            <a:pPr rtl="0"/>
            <a:r>
              <a:rPr lang="es-ES" dirty="0"/>
              <a:t>análisis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3A00EDB-B024-49EC-A7CD-4E3A92A0AC2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93787" y="3722199"/>
            <a:ext cx="2996610" cy="320381"/>
          </a:xfrm>
        </p:spPr>
        <p:txBody>
          <a:bodyPr rtlCol="0"/>
          <a:lstStyle/>
          <a:p>
            <a:pPr rtl="0"/>
            <a:r>
              <a:rPr lang="es-ES" dirty="0"/>
              <a:t>Tamaño y esquema del </a:t>
            </a:r>
            <a:r>
              <a:rPr lang="es-ES" dirty="0" err="1"/>
              <a:t>dataset</a:t>
            </a:r>
            <a:endParaRPr lang="es-ES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DFD82EC7-5ADD-4197-AE50-6BAA12DAE5D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93787" y="4190671"/>
            <a:ext cx="2995929" cy="540104"/>
          </a:xfrm>
        </p:spPr>
        <p:txBody>
          <a:bodyPr rtlCol="0">
            <a:normAutofit fontScale="92500" lnSpcReduction="10000"/>
          </a:bodyPr>
          <a:lstStyle/>
          <a:p>
            <a:r>
              <a:rPr lang="es-CO" b="1" u="sng" dirty="0"/>
              <a:t>Tamaño:</a:t>
            </a:r>
            <a:r>
              <a:rPr lang="es-CO" u="sng" dirty="0"/>
              <a:t> 4.8 MB (aprox. 48,600 registros, 12 columnas)</a:t>
            </a:r>
            <a:endParaRPr lang="es-ES" u="sng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D0BCF128-16BF-47FB-8300-C056A7A674B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94933" y="4878867"/>
            <a:ext cx="2996610" cy="320381"/>
          </a:xfrm>
        </p:spPr>
        <p:txBody>
          <a:bodyPr rtlCol="0"/>
          <a:lstStyle/>
          <a:p>
            <a:pPr rtl="0"/>
            <a:r>
              <a:rPr lang="es-ES" dirty="0"/>
              <a:t>Descripción general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9D5723A4-63FA-4038-9604-C74D5B19B6C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79523" y="5364482"/>
            <a:ext cx="3427277" cy="1249121"/>
          </a:xfrm>
        </p:spPr>
        <p:txBody>
          <a:bodyPr rtlCol="0">
            <a:normAutofit fontScale="85000" lnSpcReduction="20000"/>
          </a:bodyPr>
          <a:lstStyle/>
          <a:p>
            <a:pPr>
              <a:spcAft>
                <a:spcPts val="600"/>
              </a:spcAft>
              <a:defRPr sz="1800"/>
            </a:pPr>
            <a:r>
              <a:rPr lang="es-ES" sz="2400" dirty="0"/>
              <a:t>El conjunto de datos representa un año completo de transacciones de una pizzería.</a:t>
            </a:r>
            <a:endParaRPr lang="es-E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7C2189C-7A60-848D-2792-8C3C751408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6189" y="2655341"/>
            <a:ext cx="7587811" cy="277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Marcador de posición de imagen 10" descr="persona joven con gafas de seguridad">
            <a:extLst>
              <a:ext uri="{FF2B5EF4-FFF2-40B4-BE49-F238E27FC236}">
                <a16:creationId xmlns:a16="http://schemas.microsoft.com/office/drawing/2014/main" id="{8C15BCA1-F2FE-4E47-B6D5-3BCFF65BFBF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6694955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381" y="1348359"/>
            <a:ext cx="3367596" cy="732282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s-ES" dirty="0"/>
              <a:t>ARQUITECTURA GENERAL</a:t>
            </a:r>
            <a:br>
              <a:rPr lang="es-ES" dirty="0"/>
            </a:br>
            <a:r>
              <a:rPr lang="es-ES" sz="1200" dirty="0"/>
              <a:t>diagrama de componentes</a:t>
            </a:r>
            <a:endParaRPr lang="es-ES" dirty="0"/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18E5D0F5-4C11-47EE-BA9F-DEF2F44DD3D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5</a:t>
            </a:fld>
            <a:endParaRPr lang="es-ES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68F59433-B03D-E814-EE87-BE6A0508C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2138" y="798424"/>
            <a:ext cx="2201662" cy="5447019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5A3A2558-84B9-F8B4-9B80-7DE9EB6D891E}"/>
              </a:ext>
            </a:extLst>
          </p:cNvPr>
          <p:cNvSpPr txBox="1"/>
          <p:nvPr/>
        </p:nvSpPr>
        <p:spPr>
          <a:xfrm>
            <a:off x="5299970" y="2694899"/>
            <a:ext cx="31959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/>
              <a:t>El flujo separa ingestión, cómputo distribuido y publicación de artefactos inmutables.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/>
              <a:t>La API agrega un contrato de servicio, mientras que el panel consume datos consolidados para visualización y análisis.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600" dirty="0"/>
              <a:t>Esta vista representa la lógica funcional de la solución</a:t>
            </a:r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734235" y="2468737"/>
            <a:ext cx="4164368" cy="212989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sz="1400" b="1" dirty="0"/>
              <a:t>Cada zona representa una red interna en Docker </a:t>
            </a:r>
            <a:r>
              <a:rPr lang="es-ES" sz="1400" b="1" dirty="0" err="1"/>
              <a:t>Compose</a:t>
            </a:r>
            <a:r>
              <a:rPr lang="es-ES" sz="1400" b="1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 err="1"/>
              <a:t>spark</a:t>
            </a:r>
            <a:r>
              <a:rPr lang="es-ES" sz="1400" dirty="0"/>
              <a:t>-net → procesamiento distribuido (ETL).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/>
              <a:t>web-net → servicios REST y visualización. </a:t>
            </a:r>
          </a:p>
          <a:p>
            <a:r>
              <a:rPr lang="es-ES" sz="1400" dirty="0"/>
              <a:t>Los artefactos se comparten mediante un volumen común.</a:t>
            </a:r>
          </a:p>
          <a:p>
            <a:endParaRPr lang="es-ES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922929"/>
            <a:ext cx="10515600" cy="924808"/>
          </a:xfrm>
        </p:spPr>
        <p:txBody>
          <a:bodyPr rtlCol="0"/>
          <a:lstStyle/>
          <a:p>
            <a:pPr rtl="0"/>
            <a:r>
              <a:rPr lang="es-ES" dirty="0"/>
              <a:t>Diagrama de despliegue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6</a:t>
            </a:fld>
            <a:endParaRPr lang="es-ES" dirty="0"/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FDEF29BD-7E75-DDFF-9C78-20F2CF2BF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142" y="1847737"/>
            <a:ext cx="5048955" cy="3953427"/>
          </a:xfrm>
          <a:prstGeom prst="rect">
            <a:avLst/>
          </a:prstGeom>
        </p:spPr>
      </p:pic>
      <p:sp>
        <p:nvSpPr>
          <p:cNvPr id="32" name="Rectangle 1">
            <a:extLst>
              <a:ext uri="{FF2B5EF4-FFF2-40B4-BE49-F238E27FC236}">
                <a16:creationId xmlns:a16="http://schemas.microsoft.com/office/drawing/2014/main" id="{5D5599C2-E2E3-D51E-BB48-D937044CE5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07722"/>
            <a:ext cx="210314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s-CO" altLang="es-CO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5B604E6A-773D-4777-825E-8D25A2E7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es-ES" smtClean="0"/>
              <a:pPr rtl="0"/>
              <a:t>7</a:t>
            </a:fld>
            <a:endParaRPr lang="es-E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6638" y="383643"/>
            <a:ext cx="4650794" cy="924808"/>
          </a:xfrm>
        </p:spPr>
        <p:txBody>
          <a:bodyPr rtlCol="0"/>
          <a:lstStyle/>
          <a:p>
            <a:pPr rtl="0"/>
            <a:r>
              <a:rPr lang="es-ES" dirty="0"/>
              <a:t>Pruebas y resultados</a:t>
            </a:r>
          </a:p>
        </p:txBody>
      </p:sp>
      <p:sp>
        <p:nvSpPr>
          <p:cNvPr id="46" name="Marcador de pie de página 45">
            <a:extLst>
              <a:ext uri="{FF2B5EF4-FFF2-40B4-BE49-F238E27FC236}">
                <a16:creationId xmlns:a16="http://schemas.microsoft.com/office/drawing/2014/main" id="{05826AED-802F-40C1-9AD0-8144FA96F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 rtlCol="0"/>
          <a:lstStyle/>
          <a:p>
            <a:pPr rtl="0"/>
            <a:r>
              <a:rPr lang="es-ES"/>
              <a:t>Presentación de lanzamiento</a:t>
            </a:r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0D075BC-AA41-F5C8-2469-9247B69A2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909" y="1524000"/>
            <a:ext cx="10748181" cy="473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7F0BD43D-EBFD-48E7-A1D3-EB9228D4C5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42517" y="5341910"/>
            <a:ext cx="1706965" cy="492025"/>
          </a:xfrm>
        </p:spPr>
        <p:txBody>
          <a:bodyPr rtlCol="0">
            <a:normAutofit/>
          </a:bodyPr>
          <a:lstStyle/>
          <a:p>
            <a:pPr rtl="0"/>
            <a:r>
              <a:rPr lang="es-ES"/>
              <a:t>Incómodo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E9C0C8B1-2DBC-40B1-BBA7-7B3D396478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34842" y="3783794"/>
            <a:ext cx="1380681" cy="492025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Caro</a:t>
            </a:r>
          </a:p>
        </p:txBody>
      </p:sp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00AAD220-6BD1-4E02-8872-3975FE881A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68010" y="3783794"/>
            <a:ext cx="1393863" cy="492025"/>
          </a:xfrm>
        </p:spPr>
        <p:txBody>
          <a:bodyPr rtlCol="0"/>
          <a:lstStyle/>
          <a:p>
            <a:pPr rtl="0"/>
            <a:r>
              <a:rPr lang="es-ES" dirty="0"/>
              <a:t>asequible</a:t>
            </a:r>
          </a:p>
        </p:txBody>
      </p:sp>
      <p:sp>
        <p:nvSpPr>
          <p:cNvPr id="79" name="Marcador de pie de página 2">
            <a:extLst>
              <a:ext uri="{FF2B5EF4-FFF2-40B4-BE49-F238E27FC236}">
                <a16:creationId xmlns:a16="http://schemas.microsoft.com/office/drawing/2014/main" id="{AD1C7E10-860A-4F80-B2B8-0B725F23D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/>
              <a:t>Presentación de lanzamiento</a:t>
            </a:r>
          </a:p>
        </p:txBody>
      </p:sp>
      <p:sp>
        <p:nvSpPr>
          <p:cNvPr id="80" name="Marcador de número de diapositiva 7">
            <a:extLst>
              <a:ext uri="{FF2B5EF4-FFF2-40B4-BE49-F238E27FC236}">
                <a16:creationId xmlns:a16="http://schemas.microsoft.com/office/drawing/2014/main" id="{72CAD255-3B09-43D2-AE05-C6A79D8D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es-ES" smtClean="0"/>
              <a:pPr rtl="0"/>
              <a:t>8</a:t>
            </a:fld>
            <a:endParaRPr lang="es-ES"/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0105A3AE-5AAA-619E-5996-071DB5509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"/>
            <a:ext cx="7816789" cy="3074206"/>
          </a:xfrm>
          <a:prstGeom prst="rect">
            <a:avLst/>
          </a:prstGeom>
        </p:spPr>
      </p:pic>
      <p:pic>
        <p:nvPicPr>
          <p:cNvPr id="33" name="Imagen 32">
            <a:extLst>
              <a:ext uri="{FF2B5EF4-FFF2-40B4-BE49-F238E27FC236}">
                <a16:creationId xmlns:a16="http://schemas.microsoft.com/office/drawing/2014/main" id="{F3D51836-9CB9-EA88-C553-BE67748B5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69971"/>
            <a:ext cx="7816789" cy="3279408"/>
          </a:xfrm>
          <a:prstGeom prst="rect">
            <a:avLst/>
          </a:prstGeom>
        </p:spPr>
      </p:pic>
      <p:pic>
        <p:nvPicPr>
          <p:cNvPr id="35" name="Imagen 34">
            <a:extLst>
              <a:ext uri="{FF2B5EF4-FFF2-40B4-BE49-F238E27FC236}">
                <a16:creationId xmlns:a16="http://schemas.microsoft.com/office/drawing/2014/main" id="{2E8E39A4-4BC7-D44B-2F1B-3175B63D57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6809" y="0"/>
            <a:ext cx="4415191" cy="2894120"/>
          </a:xfrm>
          <a:prstGeom prst="rect">
            <a:avLst/>
          </a:prstGeom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41FFEA7B-476F-DB84-6799-502647775A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1912" y="3525336"/>
            <a:ext cx="4350088" cy="283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396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Marcador de posición de imagen 19" descr="niña escribiendo en pizarra">
            <a:extLst>
              <a:ext uri="{FF2B5EF4-FFF2-40B4-BE49-F238E27FC236}">
                <a16:creationId xmlns:a16="http://schemas.microsoft.com/office/drawing/2014/main" id="{1F8631B9-E8CB-439A-B4DB-C2C2F7ACDD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508046" cy="6858000"/>
          </a:xfr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7101" y="1699440"/>
            <a:ext cx="3907972" cy="5022036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s-ES" dirty="0"/>
              <a:t>Repositorio GitHub: </a:t>
            </a:r>
            <a:r>
              <a:rPr lang="es-ES" b="1" dirty="0"/>
              <a:t>…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090EB7-FDFE-4D7B-9913-9B497CEDB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es-ES" smtClean="0"/>
              <a:pPr rtl="0"/>
              <a:t>9</a:t>
            </a:fld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7101" y="1144268"/>
            <a:ext cx="3907972" cy="555171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Repositorio</a:t>
            </a:r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174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81CC48"/>
      </a:accent1>
      <a:accent2>
        <a:srgbClr val="45BEAD"/>
      </a:accent2>
      <a:accent3>
        <a:srgbClr val="BFFF4B"/>
      </a:accent3>
      <a:accent4>
        <a:srgbClr val="B001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EM Deck_tm12041065_Win32_LW_v2" id="{4F206296-6CCA-437B-ABEB-95E882651B70}" vid="{35168526-4CBB-4325-9C81-5B5C83385FF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D126E60-8824-40C8-9624-5890E719C52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72B6A28-7094-4F7C-9CE6-FEFFCFA7E1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17B950-985C-4D79-B0A3-FA5D2FD7806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233</Words>
  <Application>Microsoft Office PowerPoint</Application>
  <PresentationFormat>Panorámica</PresentationFormat>
  <Paragraphs>53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Calibri</vt:lpstr>
      <vt:lpstr>Source Sans Pro</vt:lpstr>
      <vt:lpstr>Times New Roman</vt:lpstr>
      <vt:lpstr>VolkswagenSerial</vt:lpstr>
      <vt:lpstr>Tema de Office</vt:lpstr>
      <vt:lpstr>El salami del italiano  Proyecto de curso  redes e infraestructura </vt:lpstr>
      <vt:lpstr>Introducción</vt:lpstr>
      <vt:lpstr>Objetivo y justificación</vt:lpstr>
      <vt:lpstr>análisis</vt:lpstr>
      <vt:lpstr>ARQUITECTURA GENERAL diagrama de componentes</vt:lpstr>
      <vt:lpstr>Diagrama de despliegue</vt:lpstr>
      <vt:lpstr>Pruebas y resultados</vt:lpstr>
      <vt:lpstr>Presentación de PowerPoint</vt:lpstr>
      <vt:lpstr>Repositorio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2021-07-29T04:12:45Z</dcterms:created>
  <dcterms:modified xsi:type="dcterms:W3CDTF">2025-11-14T11:11:05Z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